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4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D25B34B5-4466-4F1D-A5F7-EE59E9D45D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60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568E529D-67AD-478B-9CD3-271CC3661B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187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F9538E-4573-4768-AE30-095593BBF30A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kumimoji="0" lang="en-US" altLang="ja-JP" smtClean="0">
                <a:latin typeface="Times New Roman" pitchFamily="-106" charset="0"/>
              </a:rPr>
              <a:t>Form 1-A</a:t>
            </a:r>
            <a:endParaRPr kumimoji="0" lang="ja-JP" altLang="en-US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560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89A43-C21E-4339-B385-6B31EFB63B3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13B6B-4CFA-4CAD-B1E4-59B40905D1F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2916-29FC-4A9C-B3A7-B885D7B6FA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6498E-1117-4D33-B938-CD8CFF8388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6F9F8-F1EE-4F8D-AFFF-4FFD0DDD722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7600-438F-41CE-9E9D-AF6712979FE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A75A9-ADE3-4998-9B9A-B71B19EDD0C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7E60B-C6BD-4926-942D-4AC0EB1793C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2CBD1-0A9D-4A88-BE41-B9274F57F35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DFA84-22A9-4FF8-B0FB-3626BB82DE5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0880-3809-472A-BAFD-6E58E78596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E3385-2DA1-4D03-84BE-B434F860DA2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653598"/>
            <a:ext cx="8229600" cy="2521423"/>
          </a:xfrm>
        </p:spPr>
        <p:txBody>
          <a:bodyPr lIns="36000" tIns="36000" rIns="36000" bIns="36000" anchor="ctr" anchorCtr="1">
            <a:no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3600" b="1" dirty="0" smtClean="0">
                <a:solidFill>
                  <a:srgbClr val="002060"/>
                </a:solidFill>
                <a:latin typeface="Arial" charset="0"/>
              </a:rPr>
              <a:t>I have no relevant financial relationship to disclose any </a:t>
            </a:r>
            <a:r>
              <a:rPr kumimoji="0" lang="en-US" altLang="ja-JP" sz="3600" b="1" smtClean="0">
                <a:solidFill>
                  <a:srgbClr val="002060"/>
                </a:solidFill>
                <a:latin typeface="Arial" charset="0"/>
              </a:rPr>
              <a:t>COI for </a:t>
            </a:r>
            <a:r>
              <a:rPr kumimoji="0" lang="en-US" altLang="ja-JP" sz="3600" b="1" dirty="0" smtClean="0">
                <a:solidFill>
                  <a:srgbClr val="002060"/>
                </a:solidFill>
                <a:latin typeface="Arial" charset="0"/>
              </a:rPr>
              <a:t>this research presentation within the period of 36 months.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372533" y="2878666"/>
            <a:ext cx="8558742" cy="352213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538686"/>
            <a:ext cx="8229600" cy="2160000"/>
          </a:xfrm>
          <a:prstGeom prst="rect">
            <a:avLst/>
          </a:prstGeom>
          <a:solidFill>
            <a:srgbClr val="002060"/>
          </a:solidFill>
          <a:ln>
            <a:solidFill>
              <a:srgbClr val="00FFFF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Japanese Society of Nephrology </a:t>
            </a:r>
            <a:r>
              <a:rPr kumimoji="0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/>
            </a:r>
            <a:br>
              <a:rPr kumimoji="0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ja-JP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ＣＯＩ </a:t>
            </a:r>
            <a:r>
              <a:rPr kumimoji="0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disclosure</a:t>
            </a:r>
            <a:br>
              <a:rPr kumimoji="0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　</a:t>
            </a:r>
            <a:r>
              <a:rPr kumimoji="0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/>
            </a:r>
            <a:br>
              <a:rPr kumimoji="0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presenter</a:t>
            </a:r>
            <a:r>
              <a:rPr kumimoji="0" lang="ja-JP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：　</a:t>
            </a:r>
            <a:r>
              <a:rPr kumimoji="0" lang="ja-JP" altLang="en-US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○○○○</a:t>
            </a:r>
            <a:r>
              <a:rPr kumimoji="0" lang="en-US" altLang="ja-JP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, </a:t>
            </a:r>
            <a:r>
              <a:rPr kumimoji="0" lang="en-US" altLang="ja-JP" b="1" i="1" dirty="0" smtClean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</a:t>
            </a:r>
            <a:r>
              <a:rPr kumimoji="0" lang="en-US" altLang="ja-JP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○○○○(*Representative)</a:t>
            </a:r>
            <a:endParaRPr kumimoji="0" lang="en-US" altLang="ja-JP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MS UI Gothic" pitchFamily="50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28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MS UI Gothic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PC006</cp:lastModifiedBy>
  <cp:revision>105</cp:revision>
  <dcterms:created xsi:type="dcterms:W3CDTF">2000-09-04T17:39:07Z</dcterms:created>
  <dcterms:modified xsi:type="dcterms:W3CDTF">2017-03-10T05:34:25Z</dcterms:modified>
</cp:coreProperties>
</file>